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7" r:id="rId13"/>
    <p:sldId id="267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4" r:id="rId39"/>
    <p:sldId id="307" r:id="rId40"/>
    <p:sldId id="305" r:id="rId41"/>
    <p:sldId id="306" r:id="rId42"/>
    <p:sldId id="298" r:id="rId43"/>
    <p:sldId id="299" r:id="rId44"/>
    <p:sldId id="300" r:id="rId45"/>
    <p:sldId id="301" r:id="rId46"/>
    <p:sldId id="302" r:id="rId47"/>
    <p:sldId id="303" r:id="rId48"/>
    <p:sldId id="308" r:id="rId49"/>
    <p:sldId id="309" r:id="rId50"/>
    <p:sldId id="310" r:id="rId51"/>
    <p:sldId id="311" r:id="rId52"/>
    <p:sldId id="268" r:id="rId53"/>
    <p:sldId id="258" r:id="rId54"/>
    <p:sldId id="27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A24DF-9DAF-498D-9930-F91946C94438}" v="168" dt="2019-05-16T01:06:17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1720856-756F-44A8-A98C-8DF3E88A675B}"/>
    <pc:docChg chg="addSld delSld modSld sldOrd">
      <pc:chgData name="Guest User" userId="" providerId="Windows Live" clId="Web-{01720856-756F-44A8-A98C-8DF3E88A675B}" dt="2019-05-15T16:13:52.722" v="73"/>
      <pc:docMkLst>
        <pc:docMk/>
      </pc:docMkLst>
      <pc:sldChg chg="addSp modSp mod modTransition setBg">
        <pc:chgData name="Guest User" userId="" providerId="Windows Live" clId="Web-{01720856-756F-44A8-A98C-8DF3E88A675B}" dt="2019-05-15T16:10:59.875" v="62"/>
        <pc:sldMkLst>
          <pc:docMk/>
          <pc:sldMk cId="2050790223" sldId="257"/>
        </pc:sldMkLst>
        <pc:picChg chg="add mod">
          <ac:chgData name="Guest User" userId="" providerId="Windows Live" clId="Web-{01720856-756F-44A8-A98C-8DF3E88A675B}" dt="2019-05-15T16:10:23.593" v="59" actId="14100"/>
          <ac:picMkLst>
            <pc:docMk/>
            <pc:sldMk cId="2050790223" sldId="257"/>
            <ac:picMk id="2" creationId="{0663E636-87BD-4A83-92FD-EB8BAFE829FE}"/>
          </ac:picMkLst>
        </pc:picChg>
      </pc:sldChg>
      <pc:sldChg chg="addSp modSp add ord replId modTransition addAnim">
        <pc:chgData name="Guest User" userId="" providerId="Windows Live" clId="Web-{01720856-756F-44A8-A98C-8DF3E88A675B}" dt="2019-05-15T16:10:56.500" v="61"/>
        <pc:sldMkLst>
          <pc:docMk/>
          <pc:sldMk cId="3278989447" sldId="269"/>
        </pc:sldMkLst>
        <pc:picChg chg="add mod">
          <ac:chgData name="Guest User" userId="" providerId="Windows Live" clId="Web-{01720856-756F-44A8-A98C-8DF3E88A675B}" dt="2019-05-15T16:06:30.512" v="33" actId="1076"/>
          <ac:picMkLst>
            <pc:docMk/>
            <pc:sldMk cId="3278989447" sldId="269"/>
            <ac:picMk id="3" creationId="{9CF214D6-2911-4C60-A7E6-D8150C1340AB}"/>
          </ac:picMkLst>
        </pc:picChg>
      </pc:sldChg>
      <pc:sldChg chg="addSp modSp add mod replId modTransition setBg">
        <pc:chgData name="Guest User" userId="" providerId="Windows Live" clId="Web-{01720856-756F-44A8-A98C-8DF3E88A675B}" dt="2019-05-15T16:13:52.722" v="73"/>
        <pc:sldMkLst>
          <pc:docMk/>
          <pc:sldMk cId="930702857" sldId="270"/>
        </pc:sldMkLst>
        <pc:picChg chg="add mod">
          <ac:chgData name="Guest User" userId="" providerId="Windows Live" clId="Web-{01720856-756F-44A8-A98C-8DF3E88A675B}" dt="2019-05-15T16:13:50.222" v="72" actId="1076"/>
          <ac:picMkLst>
            <pc:docMk/>
            <pc:sldMk cId="930702857" sldId="270"/>
            <ac:picMk id="3" creationId="{751E2CD0-FDB5-46E7-BB1A-F7900A9ED238}"/>
          </ac:picMkLst>
        </pc:picChg>
      </pc:sldChg>
    </pc:docChg>
  </pc:docChgLst>
  <pc:docChgLst>
    <pc:chgData name="Guest User" providerId="Windows Live" clId="Web-{39B9F9F4-4667-45E2-984A-00D3E0E6D754}"/>
    <pc:docChg chg="addSld modSld">
      <pc:chgData name="Guest User" userId="" providerId="Windows Live" clId="Web-{39B9F9F4-4667-45E2-984A-00D3E0E6D754}" dt="2019-05-15T16:00:21.470" v="14"/>
      <pc:docMkLst>
        <pc:docMk/>
      </pc:docMkLst>
      <pc:sldChg chg="new">
        <pc:chgData name="Guest User" userId="" providerId="Windows Live" clId="Web-{39B9F9F4-4667-45E2-984A-00D3E0E6D754}" dt="2019-05-15T15:59:43.298" v="0"/>
        <pc:sldMkLst>
          <pc:docMk/>
          <pc:sldMk cId="2050790223" sldId="257"/>
        </pc:sldMkLst>
      </pc:sldChg>
      <pc:sldChg chg="add replId">
        <pc:chgData name="Guest User" userId="" providerId="Windows Live" clId="Web-{39B9F9F4-4667-45E2-984A-00D3E0E6D754}" dt="2019-05-15T15:59:47.329" v="1"/>
        <pc:sldMkLst>
          <pc:docMk/>
          <pc:sldMk cId="1561148772" sldId="258"/>
        </pc:sldMkLst>
      </pc:sldChg>
      <pc:sldChg chg="add replId">
        <pc:chgData name="Guest User" userId="" providerId="Windows Live" clId="Web-{39B9F9F4-4667-45E2-984A-00D3E0E6D754}" dt="2019-05-15T15:59:48.532" v="2"/>
        <pc:sldMkLst>
          <pc:docMk/>
          <pc:sldMk cId="4244532857" sldId="259"/>
        </pc:sldMkLst>
      </pc:sldChg>
      <pc:sldChg chg="add replId">
        <pc:chgData name="Guest User" userId="" providerId="Windows Live" clId="Web-{39B9F9F4-4667-45E2-984A-00D3E0E6D754}" dt="2019-05-15T15:59:51.579" v="3"/>
        <pc:sldMkLst>
          <pc:docMk/>
          <pc:sldMk cId="1860300994" sldId="260"/>
        </pc:sldMkLst>
      </pc:sldChg>
      <pc:sldChg chg="add replId">
        <pc:chgData name="Guest User" userId="" providerId="Windows Live" clId="Web-{39B9F9F4-4667-45E2-984A-00D3E0E6D754}" dt="2019-05-15T15:59:52.079" v="4"/>
        <pc:sldMkLst>
          <pc:docMk/>
          <pc:sldMk cId="81620270" sldId="261"/>
        </pc:sldMkLst>
      </pc:sldChg>
      <pc:sldChg chg="add replId">
        <pc:chgData name="Guest User" userId="" providerId="Windows Live" clId="Web-{39B9F9F4-4667-45E2-984A-00D3E0E6D754}" dt="2019-05-15T15:59:52.470" v="5"/>
        <pc:sldMkLst>
          <pc:docMk/>
          <pc:sldMk cId="62906911" sldId="262"/>
        </pc:sldMkLst>
      </pc:sldChg>
      <pc:sldChg chg="add replId">
        <pc:chgData name="Guest User" userId="" providerId="Windows Live" clId="Web-{39B9F9F4-4667-45E2-984A-00D3E0E6D754}" dt="2019-05-15T15:59:53.595" v="6"/>
        <pc:sldMkLst>
          <pc:docMk/>
          <pc:sldMk cId="2153385225" sldId="263"/>
        </pc:sldMkLst>
      </pc:sldChg>
      <pc:sldChg chg="add replId">
        <pc:chgData name="Guest User" userId="" providerId="Windows Live" clId="Web-{39B9F9F4-4667-45E2-984A-00D3E0E6D754}" dt="2019-05-15T15:59:53.923" v="7"/>
        <pc:sldMkLst>
          <pc:docMk/>
          <pc:sldMk cId="1378395132" sldId="264"/>
        </pc:sldMkLst>
      </pc:sldChg>
      <pc:sldChg chg="add replId">
        <pc:chgData name="Guest User" userId="" providerId="Windows Live" clId="Web-{39B9F9F4-4667-45E2-984A-00D3E0E6D754}" dt="2019-05-15T15:59:54.392" v="8"/>
        <pc:sldMkLst>
          <pc:docMk/>
          <pc:sldMk cId="3357204063" sldId="265"/>
        </pc:sldMkLst>
      </pc:sldChg>
      <pc:sldChg chg="add replId">
        <pc:chgData name="Guest User" userId="" providerId="Windows Live" clId="Web-{39B9F9F4-4667-45E2-984A-00D3E0E6D754}" dt="2019-05-15T15:59:55.610" v="9"/>
        <pc:sldMkLst>
          <pc:docMk/>
          <pc:sldMk cId="3072272088" sldId="266"/>
        </pc:sldMkLst>
      </pc:sldChg>
      <pc:sldChg chg="add replId">
        <pc:chgData name="Guest User" userId="" providerId="Windows Live" clId="Web-{39B9F9F4-4667-45E2-984A-00D3E0E6D754}" dt="2019-05-15T15:59:56.079" v="10"/>
        <pc:sldMkLst>
          <pc:docMk/>
          <pc:sldMk cId="2225317663" sldId="267"/>
        </pc:sldMkLst>
      </pc:sldChg>
      <pc:sldChg chg="add replId">
        <pc:chgData name="Guest User" userId="" providerId="Windows Live" clId="Web-{39B9F9F4-4667-45E2-984A-00D3E0E6D754}" dt="2019-05-15T15:59:57.423" v="11"/>
        <pc:sldMkLst>
          <pc:docMk/>
          <pc:sldMk cId="1879880305" sldId="268"/>
        </pc:sldMkLst>
      </pc:sldChg>
    </pc:docChg>
  </pc:docChgLst>
  <pc:docChgLst>
    <pc:chgData name="イサカセル レムエル" userId="2d7210bb84625558" providerId="LiveId" clId="{146A24DF-9DAF-498D-9930-F91946C94438}"/>
    <pc:docChg chg="custSel addSld delSld modSld sldOrd">
      <pc:chgData name="イサカセル レムエル" userId="2d7210bb84625558" providerId="LiveId" clId="{146A24DF-9DAF-498D-9930-F91946C94438}" dt="2019-05-16T01:06:17.354" v="127" actId="2696"/>
      <pc:docMkLst>
        <pc:docMk/>
      </pc:docMkLst>
      <pc:sldChg chg="ord">
        <pc:chgData name="イサカセル レムエル" userId="2d7210bb84625558" providerId="LiveId" clId="{146A24DF-9DAF-498D-9930-F91946C94438}" dt="2019-05-15T16:55:25.504" v="0"/>
        <pc:sldMkLst>
          <pc:docMk/>
          <pc:sldMk cId="81620270" sldId="261"/>
        </pc:sldMkLst>
      </pc:sldChg>
      <pc:sldChg chg="addSp delSp modAnim">
        <pc:chgData name="イサカセル レムエル" userId="2d7210bb84625558" providerId="LiveId" clId="{146A24DF-9DAF-498D-9930-F91946C94438}" dt="2019-05-15T18:05:34.590" v="22"/>
        <pc:sldMkLst>
          <pc:docMk/>
          <pc:sldMk cId="2225317663" sldId="267"/>
        </pc:sldMkLst>
        <pc:picChg chg="add">
          <ac:chgData name="イサカセル レムエル" userId="2d7210bb84625558" providerId="LiveId" clId="{146A24DF-9DAF-498D-9930-F91946C94438}" dt="2019-05-15T18:04:20.861" v="3"/>
          <ac:picMkLst>
            <pc:docMk/>
            <pc:sldMk cId="2225317663" sldId="267"/>
            <ac:picMk id="2" creationId="{D02B525A-E73F-46F4-B5CB-06EC58A0B503}"/>
          </ac:picMkLst>
        </pc:picChg>
        <pc:picChg chg="add del">
          <ac:chgData name="イサカセル レムエル" userId="2d7210bb84625558" providerId="LiveId" clId="{146A24DF-9DAF-498D-9930-F91946C94438}" dt="2019-05-15T18:04:47.447" v="5" actId="478"/>
          <ac:picMkLst>
            <pc:docMk/>
            <pc:sldMk cId="2225317663" sldId="267"/>
            <ac:picMk id="3" creationId="{2AF7A49F-8878-477F-94F5-72F00DF14AC4}"/>
          </ac:picMkLst>
        </pc:picChg>
      </pc:sldChg>
      <pc:sldChg chg="addSp delSp add modTransition setBg">
        <pc:chgData name="イサカセル レムエル" userId="2d7210bb84625558" providerId="LiveId" clId="{146A24DF-9DAF-498D-9930-F91946C94438}" dt="2019-05-15T18:05:42.850" v="23"/>
        <pc:sldMkLst>
          <pc:docMk/>
          <pc:sldMk cId="1370019980" sldId="273"/>
        </pc:sldMkLst>
        <pc:picChg chg="del">
          <ac:chgData name="イサカセル レムエル" userId="2d7210bb84625558" providerId="LiveId" clId="{146A24DF-9DAF-498D-9930-F91946C94438}" dt="2019-05-15T18:04:54.481" v="8" actId="478"/>
          <ac:picMkLst>
            <pc:docMk/>
            <pc:sldMk cId="1370019980" sldId="273"/>
            <ac:picMk id="2" creationId="{D02B525A-E73F-46F4-B5CB-06EC58A0B503}"/>
          </ac:picMkLst>
        </pc:picChg>
        <pc:picChg chg="add">
          <ac:chgData name="イサカセル レムエル" userId="2d7210bb84625558" providerId="LiveId" clId="{146A24DF-9DAF-498D-9930-F91946C94438}" dt="2019-05-15T18:05:20.142" v="9"/>
          <ac:picMkLst>
            <pc:docMk/>
            <pc:sldMk cId="1370019980" sldId="273"/>
            <ac:picMk id="3" creationId="{25E3D2D1-2C5F-401B-AB03-959EBC52B53E}"/>
          </ac:picMkLst>
        </pc:picChg>
      </pc:sldChg>
      <pc:sldChg chg="addSp delSp add modTransition">
        <pc:chgData name="イサカセル レムエル" userId="2d7210bb84625558" providerId="LiveId" clId="{146A24DF-9DAF-498D-9930-F91946C94438}" dt="2019-05-15T18:06:40.249" v="25"/>
        <pc:sldMkLst>
          <pc:docMk/>
          <pc:sldMk cId="2196948841" sldId="274"/>
        </pc:sldMkLst>
        <pc:picChg chg="add">
          <ac:chgData name="イサカセル レムエル" userId="2d7210bb84625558" providerId="LiveId" clId="{146A24DF-9DAF-498D-9930-F91946C94438}" dt="2019-05-15T18:06:37.979" v="24"/>
          <ac:picMkLst>
            <pc:docMk/>
            <pc:sldMk cId="2196948841" sldId="274"/>
            <ac:picMk id="2" creationId="{95F99385-50D9-4281-A5F7-DA0A023C7DE4}"/>
          </ac:picMkLst>
        </pc:picChg>
        <pc:picChg chg="del">
          <ac:chgData name="イサカセル レムエル" userId="2d7210bb84625558" providerId="LiveId" clId="{146A24DF-9DAF-498D-9930-F91946C94438}" dt="2019-05-15T18:05:24.539" v="11" actId="478"/>
          <ac:picMkLst>
            <pc:docMk/>
            <pc:sldMk cId="2196948841" sldId="274"/>
            <ac:picMk id="3" creationId="{25E3D2D1-2C5F-401B-AB03-959EBC52B53E}"/>
          </ac:picMkLst>
        </pc:picChg>
      </pc:sldChg>
      <pc:sldChg chg="addSp add modTransition">
        <pc:chgData name="イサカセル レムエル" userId="2d7210bb84625558" providerId="LiveId" clId="{146A24DF-9DAF-498D-9930-F91946C94438}" dt="2019-05-15T18:07:30.749" v="27"/>
        <pc:sldMkLst>
          <pc:docMk/>
          <pc:sldMk cId="163259803" sldId="275"/>
        </pc:sldMkLst>
        <pc:picChg chg="add">
          <ac:chgData name="イサカセル レムエル" userId="2d7210bb84625558" providerId="LiveId" clId="{146A24DF-9DAF-498D-9930-F91946C94438}" dt="2019-05-15T18:07:28.089" v="26"/>
          <ac:picMkLst>
            <pc:docMk/>
            <pc:sldMk cId="163259803" sldId="275"/>
            <ac:picMk id="2" creationId="{B0F38612-0B9C-4F02-B712-6F2908AC193F}"/>
          </ac:picMkLst>
        </pc:picChg>
      </pc:sldChg>
      <pc:sldChg chg="addSp add modTransition">
        <pc:chgData name="イサカセル レムエル" userId="2d7210bb84625558" providerId="LiveId" clId="{146A24DF-9DAF-498D-9930-F91946C94438}" dt="2019-05-15T18:08:10.273" v="41"/>
        <pc:sldMkLst>
          <pc:docMk/>
          <pc:sldMk cId="2731363592" sldId="276"/>
        </pc:sldMkLst>
        <pc:picChg chg="add">
          <ac:chgData name="イサカセル レムエル" userId="2d7210bb84625558" providerId="LiveId" clId="{146A24DF-9DAF-498D-9930-F91946C94438}" dt="2019-05-15T18:08:10.273" v="41"/>
          <ac:picMkLst>
            <pc:docMk/>
            <pc:sldMk cId="2731363592" sldId="276"/>
            <ac:picMk id="2" creationId="{33883955-FB50-48D5-9430-BEF1F0AA3792}"/>
          </ac:picMkLst>
        </pc:picChg>
      </pc:sldChg>
      <pc:sldChg chg="addSp add">
        <pc:chgData name="イサカセル レムエル" userId="2d7210bb84625558" providerId="LiveId" clId="{146A24DF-9DAF-498D-9930-F91946C94438}" dt="2019-05-15T18:08:38.050" v="46"/>
        <pc:sldMkLst>
          <pc:docMk/>
          <pc:sldMk cId="1489706181" sldId="277"/>
        </pc:sldMkLst>
        <pc:picChg chg="add">
          <ac:chgData name="イサカセル レムエル" userId="2d7210bb84625558" providerId="LiveId" clId="{146A24DF-9DAF-498D-9930-F91946C94438}" dt="2019-05-15T18:08:38.050" v="46"/>
          <ac:picMkLst>
            <pc:docMk/>
            <pc:sldMk cId="1489706181" sldId="277"/>
            <ac:picMk id="2" creationId="{DE1B8EFD-A992-4B4D-B875-BE48BBF4188D}"/>
          </ac:picMkLst>
        </pc:picChg>
      </pc:sldChg>
      <pc:sldChg chg="addSp add">
        <pc:chgData name="イサカセル レムエル" userId="2d7210bb84625558" providerId="LiveId" clId="{146A24DF-9DAF-498D-9930-F91946C94438}" dt="2019-05-15T18:08:59.171" v="47"/>
        <pc:sldMkLst>
          <pc:docMk/>
          <pc:sldMk cId="3711881756" sldId="278"/>
        </pc:sldMkLst>
        <pc:picChg chg="add">
          <ac:chgData name="イサカセル レムエル" userId="2d7210bb84625558" providerId="LiveId" clId="{146A24DF-9DAF-498D-9930-F91946C94438}" dt="2019-05-15T18:08:59.171" v="47"/>
          <ac:picMkLst>
            <pc:docMk/>
            <pc:sldMk cId="3711881756" sldId="278"/>
            <ac:picMk id="2" creationId="{582CE392-CC22-495A-A678-CEAFA74B7528}"/>
          </ac:picMkLst>
        </pc:picChg>
      </pc:sldChg>
      <pc:sldChg chg="addSp add">
        <pc:chgData name="イサカセル レムエル" userId="2d7210bb84625558" providerId="LiveId" clId="{146A24DF-9DAF-498D-9930-F91946C94438}" dt="2019-05-15T18:09:15.225" v="48"/>
        <pc:sldMkLst>
          <pc:docMk/>
          <pc:sldMk cId="3147538726" sldId="279"/>
        </pc:sldMkLst>
        <pc:picChg chg="add">
          <ac:chgData name="イサカセル レムエル" userId="2d7210bb84625558" providerId="LiveId" clId="{146A24DF-9DAF-498D-9930-F91946C94438}" dt="2019-05-15T18:09:15.225" v="48"/>
          <ac:picMkLst>
            <pc:docMk/>
            <pc:sldMk cId="3147538726" sldId="279"/>
            <ac:picMk id="2" creationId="{A92665A9-DF4D-4DCE-B14A-B3FFC47B5F42}"/>
          </ac:picMkLst>
        </pc:picChg>
      </pc:sldChg>
      <pc:sldChg chg="addSp add">
        <pc:chgData name="イサカセル レムエル" userId="2d7210bb84625558" providerId="LiveId" clId="{146A24DF-9DAF-498D-9930-F91946C94438}" dt="2019-05-15T18:09:31.568" v="49"/>
        <pc:sldMkLst>
          <pc:docMk/>
          <pc:sldMk cId="216910302" sldId="280"/>
        </pc:sldMkLst>
        <pc:picChg chg="add">
          <ac:chgData name="イサカセル レムエル" userId="2d7210bb84625558" providerId="LiveId" clId="{146A24DF-9DAF-498D-9930-F91946C94438}" dt="2019-05-15T18:09:31.568" v="49"/>
          <ac:picMkLst>
            <pc:docMk/>
            <pc:sldMk cId="216910302" sldId="280"/>
            <ac:picMk id="2" creationId="{86562625-31C6-465A-A750-A5C53D7EC3D5}"/>
          </ac:picMkLst>
        </pc:picChg>
      </pc:sldChg>
      <pc:sldChg chg="addSp add">
        <pc:chgData name="イサカセル レムエル" userId="2d7210bb84625558" providerId="LiveId" clId="{146A24DF-9DAF-498D-9930-F91946C94438}" dt="2019-05-15T18:09:47.079" v="50"/>
        <pc:sldMkLst>
          <pc:docMk/>
          <pc:sldMk cId="3329689944" sldId="281"/>
        </pc:sldMkLst>
        <pc:picChg chg="add">
          <ac:chgData name="イサカセル レムエル" userId="2d7210bb84625558" providerId="LiveId" clId="{146A24DF-9DAF-498D-9930-F91946C94438}" dt="2019-05-15T18:09:47.079" v="50"/>
          <ac:picMkLst>
            <pc:docMk/>
            <pc:sldMk cId="3329689944" sldId="281"/>
            <ac:picMk id="2" creationId="{C4597D8B-0D12-464F-80AF-9D9BEC4E6234}"/>
          </ac:picMkLst>
        </pc:picChg>
      </pc:sldChg>
      <pc:sldChg chg="addSp add">
        <pc:chgData name="イサカセル レムエル" userId="2d7210bb84625558" providerId="LiveId" clId="{146A24DF-9DAF-498D-9930-F91946C94438}" dt="2019-05-15T18:10:02.327" v="51"/>
        <pc:sldMkLst>
          <pc:docMk/>
          <pc:sldMk cId="2097391622" sldId="282"/>
        </pc:sldMkLst>
        <pc:picChg chg="add">
          <ac:chgData name="イサカセル レムエル" userId="2d7210bb84625558" providerId="LiveId" clId="{146A24DF-9DAF-498D-9930-F91946C94438}" dt="2019-05-15T18:10:02.327" v="51"/>
          <ac:picMkLst>
            <pc:docMk/>
            <pc:sldMk cId="2097391622" sldId="282"/>
            <ac:picMk id="2" creationId="{DB8EEB73-01DD-4AFC-9FB4-BE40C1CA7412}"/>
          </ac:picMkLst>
        </pc:picChg>
      </pc:sldChg>
      <pc:sldChg chg="addSp add">
        <pc:chgData name="イサカセル レムエル" userId="2d7210bb84625558" providerId="LiveId" clId="{146A24DF-9DAF-498D-9930-F91946C94438}" dt="2019-05-15T18:10:17.766" v="52"/>
        <pc:sldMkLst>
          <pc:docMk/>
          <pc:sldMk cId="1595386247" sldId="283"/>
        </pc:sldMkLst>
        <pc:picChg chg="add">
          <ac:chgData name="イサカセル レムエル" userId="2d7210bb84625558" providerId="LiveId" clId="{146A24DF-9DAF-498D-9930-F91946C94438}" dt="2019-05-15T18:10:17.766" v="52"/>
          <ac:picMkLst>
            <pc:docMk/>
            <pc:sldMk cId="1595386247" sldId="283"/>
            <ac:picMk id="2" creationId="{9DB392D8-F68D-4F22-A45A-131FE97E7094}"/>
          </ac:picMkLst>
        </pc:picChg>
      </pc:sldChg>
      <pc:sldChg chg="addSp add">
        <pc:chgData name="イサカセル レムエル" userId="2d7210bb84625558" providerId="LiveId" clId="{146A24DF-9DAF-498D-9930-F91946C94438}" dt="2019-05-15T18:10:30.251" v="53"/>
        <pc:sldMkLst>
          <pc:docMk/>
          <pc:sldMk cId="445086360" sldId="284"/>
        </pc:sldMkLst>
        <pc:picChg chg="add">
          <ac:chgData name="イサカセル レムエル" userId="2d7210bb84625558" providerId="LiveId" clId="{146A24DF-9DAF-498D-9930-F91946C94438}" dt="2019-05-15T18:10:30.251" v="53"/>
          <ac:picMkLst>
            <pc:docMk/>
            <pc:sldMk cId="445086360" sldId="284"/>
            <ac:picMk id="2" creationId="{CA50F76E-72B3-4A52-8D27-7B457F629410}"/>
          </ac:picMkLst>
        </pc:picChg>
      </pc:sldChg>
      <pc:sldChg chg="addSp">
        <pc:chgData name="イサカセル レムエル" userId="2d7210bb84625558" providerId="LiveId" clId="{146A24DF-9DAF-498D-9930-F91946C94438}" dt="2019-05-15T18:10:48.760" v="54"/>
        <pc:sldMkLst>
          <pc:docMk/>
          <pc:sldMk cId="2339515737" sldId="285"/>
        </pc:sldMkLst>
        <pc:picChg chg="add">
          <ac:chgData name="イサカセル レムエル" userId="2d7210bb84625558" providerId="LiveId" clId="{146A24DF-9DAF-498D-9930-F91946C94438}" dt="2019-05-15T18:10:48.760" v="54"/>
          <ac:picMkLst>
            <pc:docMk/>
            <pc:sldMk cId="2339515737" sldId="285"/>
            <ac:picMk id="2" creationId="{F107AA9F-F1CB-48CB-96AF-8D2930D94467}"/>
          </ac:picMkLst>
        </pc:picChg>
      </pc:sldChg>
      <pc:sldChg chg="addSp">
        <pc:chgData name="イサカセル レムエル" userId="2d7210bb84625558" providerId="LiveId" clId="{146A24DF-9DAF-498D-9930-F91946C94438}" dt="2019-05-15T18:11:06.219" v="55"/>
        <pc:sldMkLst>
          <pc:docMk/>
          <pc:sldMk cId="561060297" sldId="286"/>
        </pc:sldMkLst>
        <pc:picChg chg="add">
          <ac:chgData name="イサカセル レムエル" userId="2d7210bb84625558" providerId="LiveId" clId="{146A24DF-9DAF-498D-9930-F91946C94438}" dt="2019-05-15T18:11:06.219" v="55"/>
          <ac:picMkLst>
            <pc:docMk/>
            <pc:sldMk cId="561060297" sldId="286"/>
            <ac:picMk id="2" creationId="{5EF198BF-D556-4FF3-A3AC-6A92846270C1}"/>
          </ac:picMkLst>
        </pc:picChg>
      </pc:sldChg>
      <pc:sldChg chg="addSp">
        <pc:chgData name="イサカセル レムエル" userId="2d7210bb84625558" providerId="LiveId" clId="{146A24DF-9DAF-498D-9930-F91946C94438}" dt="2019-05-15T18:11:22.930" v="56"/>
        <pc:sldMkLst>
          <pc:docMk/>
          <pc:sldMk cId="4267748748" sldId="287"/>
        </pc:sldMkLst>
        <pc:picChg chg="add">
          <ac:chgData name="イサカセル レムエル" userId="2d7210bb84625558" providerId="LiveId" clId="{146A24DF-9DAF-498D-9930-F91946C94438}" dt="2019-05-15T18:11:22.930" v="56"/>
          <ac:picMkLst>
            <pc:docMk/>
            <pc:sldMk cId="4267748748" sldId="287"/>
            <ac:picMk id="2" creationId="{67C8BD73-6AC4-42C6-A292-EE9F4ADA0C1A}"/>
          </ac:picMkLst>
        </pc:picChg>
      </pc:sldChg>
      <pc:sldChg chg="addSp">
        <pc:chgData name="イサカセル レムエル" userId="2d7210bb84625558" providerId="LiveId" clId="{146A24DF-9DAF-498D-9930-F91946C94438}" dt="2019-05-15T18:11:37.155" v="57"/>
        <pc:sldMkLst>
          <pc:docMk/>
          <pc:sldMk cId="3297770527" sldId="288"/>
        </pc:sldMkLst>
        <pc:picChg chg="add">
          <ac:chgData name="イサカセル レムエル" userId="2d7210bb84625558" providerId="LiveId" clId="{146A24DF-9DAF-498D-9930-F91946C94438}" dt="2019-05-15T18:11:37.155" v="57"/>
          <ac:picMkLst>
            <pc:docMk/>
            <pc:sldMk cId="3297770527" sldId="288"/>
            <ac:picMk id="2" creationId="{661071B0-A79E-498D-8D14-E8D76E30A493}"/>
          </ac:picMkLst>
        </pc:picChg>
      </pc:sldChg>
      <pc:sldChg chg="addSp">
        <pc:chgData name="イサカセル レムエル" userId="2d7210bb84625558" providerId="LiveId" clId="{146A24DF-9DAF-498D-9930-F91946C94438}" dt="2019-05-15T18:11:50.595" v="58"/>
        <pc:sldMkLst>
          <pc:docMk/>
          <pc:sldMk cId="3898782322" sldId="289"/>
        </pc:sldMkLst>
        <pc:picChg chg="add">
          <ac:chgData name="イサカセル レムエル" userId="2d7210bb84625558" providerId="LiveId" clId="{146A24DF-9DAF-498D-9930-F91946C94438}" dt="2019-05-15T18:11:50.595" v="58"/>
          <ac:picMkLst>
            <pc:docMk/>
            <pc:sldMk cId="3898782322" sldId="289"/>
            <ac:picMk id="2" creationId="{74D28EFF-0D28-4353-8EB0-585CF82362C4}"/>
          </ac:picMkLst>
        </pc:picChg>
      </pc:sldChg>
      <pc:sldChg chg="addSp">
        <pc:chgData name="イサカセル レムエル" userId="2d7210bb84625558" providerId="LiveId" clId="{146A24DF-9DAF-498D-9930-F91946C94438}" dt="2019-05-15T18:12:05.829" v="59"/>
        <pc:sldMkLst>
          <pc:docMk/>
          <pc:sldMk cId="2495447340" sldId="290"/>
        </pc:sldMkLst>
        <pc:picChg chg="add">
          <ac:chgData name="イサカセル レムエル" userId="2d7210bb84625558" providerId="LiveId" clId="{146A24DF-9DAF-498D-9930-F91946C94438}" dt="2019-05-15T18:12:05.829" v="59"/>
          <ac:picMkLst>
            <pc:docMk/>
            <pc:sldMk cId="2495447340" sldId="290"/>
            <ac:picMk id="2" creationId="{F957AD5B-CBBE-4A4F-98B6-A2BC22F6FEB5}"/>
          </ac:picMkLst>
        </pc:picChg>
      </pc:sldChg>
      <pc:sldChg chg="addSp">
        <pc:chgData name="イサカセル レムエル" userId="2d7210bb84625558" providerId="LiveId" clId="{146A24DF-9DAF-498D-9930-F91946C94438}" dt="2019-05-15T18:12:21.525" v="60"/>
        <pc:sldMkLst>
          <pc:docMk/>
          <pc:sldMk cId="3649858652" sldId="291"/>
        </pc:sldMkLst>
        <pc:picChg chg="add">
          <ac:chgData name="イサカセル レムエル" userId="2d7210bb84625558" providerId="LiveId" clId="{146A24DF-9DAF-498D-9930-F91946C94438}" dt="2019-05-15T18:12:21.525" v="60"/>
          <ac:picMkLst>
            <pc:docMk/>
            <pc:sldMk cId="3649858652" sldId="291"/>
            <ac:picMk id="2" creationId="{338A41C2-7BBA-4A76-9BDC-167265E8FB85}"/>
          </ac:picMkLst>
        </pc:picChg>
      </pc:sldChg>
      <pc:sldChg chg="addSp">
        <pc:chgData name="イサカセル レムエル" userId="2d7210bb84625558" providerId="LiveId" clId="{146A24DF-9DAF-498D-9930-F91946C94438}" dt="2019-05-15T18:12:39.711" v="61"/>
        <pc:sldMkLst>
          <pc:docMk/>
          <pc:sldMk cId="1545429730" sldId="292"/>
        </pc:sldMkLst>
        <pc:picChg chg="add">
          <ac:chgData name="イサカセル レムエル" userId="2d7210bb84625558" providerId="LiveId" clId="{146A24DF-9DAF-498D-9930-F91946C94438}" dt="2019-05-15T18:12:39.711" v="61"/>
          <ac:picMkLst>
            <pc:docMk/>
            <pc:sldMk cId="1545429730" sldId="292"/>
            <ac:picMk id="2" creationId="{3ECA1A2B-105C-4BA9-B1E7-991698A1D987}"/>
          </ac:picMkLst>
        </pc:picChg>
      </pc:sldChg>
      <pc:sldChg chg="addSp">
        <pc:chgData name="イサカセル レムエル" userId="2d7210bb84625558" providerId="LiveId" clId="{146A24DF-9DAF-498D-9930-F91946C94438}" dt="2019-05-15T18:12:53.843" v="62"/>
        <pc:sldMkLst>
          <pc:docMk/>
          <pc:sldMk cId="3286780586" sldId="293"/>
        </pc:sldMkLst>
        <pc:picChg chg="add">
          <ac:chgData name="イサカセル レムエル" userId="2d7210bb84625558" providerId="LiveId" clId="{146A24DF-9DAF-498D-9930-F91946C94438}" dt="2019-05-15T18:12:53.843" v="62"/>
          <ac:picMkLst>
            <pc:docMk/>
            <pc:sldMk cId="3286780586" sldId="293"/>
            <ac:picMk id="2" creationId="{4533B76E-EF5C-48B2-BF24-F00F7F46456B}"/>
          </ac:picMkLst>
        </pc:picChg>
      </pc:sldChg>
      <pc:sldChg chg="addSp">
        <pc:chgData name="イサカセル レムエル" userId="2d7210bb84625558" providerId="LiveId" clId="{146A24DF-9DAF-498D-9930-F91946C94438}" dt="2019-05-15T18:13:09.786" v="63"/>
        <pc:sldMkLst>
          <pc:docMk/>
          <pc:sldMk cId="1761883986" sldId="294"/>
        </pc:sldMkLst>
        <pc:picChg chg="add">
          <ac:chgData name="イサカセル レムエル" userId="2d7210bb84625558" providerId="LiveId" clId="{146A24DF-9DAF-498D-9930-F91946C94438}" dt="2019-05-15T18:13:09.786" v="63"/>
          <ac:picMkLst>
            <pc:docMk/>
            <pc:sldMk cId="1761883986" sldId="294"/>
            <ac:picMk id="2" creationId="{EF405844-ED60-41BE-BA34-897483D310A5}"/>
          </ac:picMkLst>
        </pc:picChg>
      </pc:sldChg>
      <pc:sldChg chg="addSp">
        <pc:chgData name="イサカセル レムエル" userId="2d7210bb84625558" providerId="LiveId" clId="{146A24DF-9DAF-498D-9930-F91946C94438}" dt="2019-05-15T18:13:27.817" v="64"/>
        <pc:sldMkLst>
          <pc:docMk/>
          <pc:sldMk cId="1586329481" sldId="295"/>
        </pc:sldMkLst>
        <pc:picChg chg="add">
          <ac:chgData name="イサカセル レムエル" userId="2d7210bb84625558" providerId="LiveId" clId="{146A24DF-9DAF-498D-9930-F91946C94438}" dt="2019-05-15T18:13:27.817" v="64"/>
          <ac:picMkLst>
            <pc:docMk/>
            <pc:sldMk cId="1586329481" sldId="295"/>
            <ac:picMk id="2" creationId="{5FE2B88A-F99D-4E45-8AEB-893662F96383}"/>
          </ac:picMkLst>
        </pc:picChg>
      </pc:sldChg>
      <pc:sldChg chg="addSp delSp modSp">
        <pc:chgData name="イサカセル レムエル" userId="2d7210bb84625558" providerId="LiveId" clId="{146A24DF-9DAF-498D-9930-F91946C94438}" dt="2019-05-15T18:17:07.994" v="76"/>
        <pc:sldMkLst>
          <pc:docMk/>
          <pc:sldMk cId="3740196376" sldId="296"/>
        </pc:sldMkLst>
        <pc:picChg chg="add del mod">
          <ac:chgData name="イサカセル レムエル" userId="2d7210bb84625558" providerId="LiveId" clId="{146A24DF-9DAF-498D-9930-F91946C94438}" dt="2019-05-15T18:15:41.297" v="75" actId="478"/>
          <ac:picMkLst>
            <pc:docMk/>
            <pc:sldMk cId="3740196376" sldId="296"/>
            <ac:picMk id="2" creationId="{CB42CEDB-D9A0-494C-881A-78FDC8EE814D}"/>
          </ac:picMkLst>
        </pc:picChg>
        <pc:picChg chg="add del mod">
          <ac:chgData name="イサカセル レムエル" userId="2d7210bb84625558" providerId="LiveId" clId="{146A24DF-9DAF-498D-9930-F91946C94438}" dt="2019-05-15T18:14:15.940" v="71" actId="478"/>
          <ac:picMkLst>
            <pc:docMk/>
            <pc:sldMk cId="3740196376" sldId="296"/>
            <ac:picMk id="3" creationId="{44A4AF65-F62C-4494-BCCC-498C1B6C3CA4}"/>
          </ac:picMkLst>
        </pc:picChg>
        <pc:picChg chg="add del mod">
          <ac:chgData name="イサカセル レムエル" userId="2d7210bb84625558" providerId="LiveId" clId="{146A24DF-9DAF-498D-9930-F91946C94438}" dt="2019-05-15T18:15:39.400" v="74" actId="478"/>
          <ac:picMkLst>
            <pc:docMk/>
            <pc:sldMk cId="3740196376" sldId="296"/>
            <ac:picMk id="4" creationId="{646AC2CF-F4FF-412D-9232-DCFDAF5C4495}"/>
          </ac:picMkLst>
        </pc:picChg>
        <pc:picChg chg="add">
          <ac:chgData name="イサカセル レムエル" userId="2d7210bb84625558" providerId="LiveId" clId="{146A24DF-9DAF-498D-9930-F91946C94438}" dt="2019-05-15T18:17:07.994" v="76"/>
          <ac:picMkLst>
            <pc:docMk/>
            <pc:sldMk cId="3740196376" sldId="296"/>
            <ac:picMk id="5" creationId="{05BC2DA1-4E4F-45FC-8170-41EF9ED83595}"/>
          </ac:picMkLst>
        </pc:picChg>
      </pc:sldChg>
      <pc:sldChg chg="addSp delSp modSp add modTransition">
        <pc:chgData name="イサカセル レムエル" userId="2d7210bb84625558" providerId="LiveId" clId="{146A24DF-9DAF-498D-9930-F91946C94438}" dt="2019-05-16T00:57:38.820" v="86"/>
        <pc:sldMkLst>
          <pc:docMk/>
          <pc:sldMk cId="3779583609" sldId="298"/>
        </pc:sldMkLst>
        <pc:picChg chg="add mod">
          <ac:chgData name="イサカセル レムエル" userId="2d7210bb84625558" providerId="LiveId" clId="{146A24DF-9DAF-498D-9930-F91946C94438}" dt="2019-05-16T00:57:27.405" v="81" actId="1076"/>
          <ac:picMkLst>
            <pc:docMk/>
            <pc:sldMk cId="3779583609" sldId="298"/>
            <ac:picMk id="2" creationId="{42F3F27F-69E3-4806-9141-CF3188C8B68B}"/>
          </ac:picMkLst>
        </pc:picChg>
        <pc:picChg chg="del">
          <ac:chgData name="イサカセル レムエル" userId="2d7210bb84625558" providerId="LiveId" clId="{146A24DF-9DAF-498D-9930-F91946C94438}" dt="2019-05-16T00:54:53.729" v="78"/>
          <ac:picMkLst>
            <pc:docMk/>
            <pc:sldMk cId="3779583609" sldId="298"/>
            <ac:picMk id="5" creationId="{05BC2DA1-4E4F-45FC-8170-41EF9ED83595}"/>
          </ac:picMkLst>
        </pc:picChg>
      </pc:sldChg>
      <pc:sldChg chg="addSp delSp add modTransition">
        <pc:chgData name="イサカセル レムエル" userId="2d7210bb84625558" providerId="LiveId" clId="{146A24DF-9DAF-498D-9930-F91946C94438}" dt="2019-05-16T00:58:15.702" v="90"/>
        <pc:sldMkLst>
          <pc:docMk/>
          <pc:sldMk cId="2129404742" sldId="299"/>
        </pc:sldMkLst>
        <pc:picChg chg="del">
          <ac:chgData name="イサカセル レムエル" userId="2d7210bb84625558" providerId="LiveId" clId="{146A24DF-9DAF-498D-9930-F91946C94438}" dt="2019-05-16T00:57:32.398" v="83"/>
          <ac:picMkLst>
            <pc:docMk/>
            <pc:sldMk cId="2129404742" sldId="299"/>
            <ac:picMk id="2" creationId="{42F3F27F-69E3-4806-9141-CF3188C8B68B}"/>
          </ac:picMkLst>
        </pc:picChg>
        <pc:picChg chg="add">
          <ac:chgData name="イサカセル レムエル" userId="2d7210bb84625558" providerId="LiveId" clId="{146A24DF-9DAF-498D-9930-F91946C94438}" dt="2019-05-16T00:58:15.702" v="90"/>
          <ac:picMkLst>
            <pc:docMk/>
            <pc:sldMk cId="2129404742" sldId="299"/>
            <ac:picMk id="3" creationId="{9996A84D-8FF9-498D-8BE6-963314F5A789}"/>
          </ac:picMkLst>
        </pc:picChg>
      </pc:sldChg>
      <pc:sldChg chg="addSp add modTransition">
        <pc:chgData name="イサカセル レムエル" userId="2d7210bb84625558" providerId="LiveId" clId="{146A24DF-9DAF-498D-9930-F91946C94438}" dt="2019-05-16T00:58:40.862" v="91"/>
        <pc:sldMkLst>
          <pc:docMk/>
          <pc:sldMk cId="156910827" sldId="300"/>
        </pc:sldMkLst>
        <pc:picChg chg="add">
          <ac:chgData name="イサカセル レムエル" userId="2d7210bb84625558" providerId="LiveId" clId="{146A24DF-9DAF-498D-9930-F91946C94438}" dt="2019-05-16T00:58:40.862" v="91"/>
          <ac:picMkLst>
            <pc:docMk/>
            <pc:sldMk cId="156910827" sldId="300"/>
            <ac:picMk id="2" creationId="{94F360E1-8EA1-464A-9AB6-E0ED5903F95E}"/>
          </ac:picMkLst>
        </pc:picChg>
      </pc:sldChg>
      <pc:sldChg chg="addSp add modTransition">
        <pc:chgData name="イサカセル レムエル" userId="2d7210bb84625558" providerId="LiveId" clId="{146A24DF-9DAF-498D-9930-F91946C94438}" dt="2019-05-16T00:58:59.836" v="94"/>
        <pc:sldMkLst>
          <pc:docMk/>
          <pc:sldMk cId="687377356" sldId="301"/>
        </pc:sldMkLst>
        <pc:picChg chg="add">
          <ac:chgData name="イサカセル レムエル" userId="2d7210bb84625558" providerId="LiveId" clId="{146A24DF-9DAF-498D-9930-F91946C94438}" dt="2019-05-16T00:58:59.836" v="94"/>
          <ac:picMkLst>
            <pc:docMk/>
            <pc:sldMk cId="687377356" sldId="301"/>
            <ac:picMk id="2" creationId="{1CC09BE7-F490-4CCE-8265-E0FC3A9DA05C}"/>
          </ac:picMkLst>
        </pc:picChg>
      </pc:sldChg>
      <pc:sldChg chg="addSp add">
        <pc:chgData name="イサカセル レムエル" userId="2d7210bb84625558" providerId="LiveId" clId="{146A24DF-9DAF-498D-9930-F91946C94438}" dt="2019-05-16T01:03:21.537" v="116"/>
        <pc:sldMkLst>
          <pc:docMk/>
          <pc:sldMk cId="2223179023" sldId="302"/>
        </pc:sldMkLst>
        <pc:picChg chg="add">
          <ac:chgData name="イサカセル レムエル" userId="2d7210bb84625558" providerId="LiveId" clId="{146A24DF-9DAF-498D-9930-F91946C94438}" dt="2019-05-16T01:03:21.537" v="116"/>
          <ac:picMkLst>
            <pc:docMk/>
            <pc:sldMk cId="2223179023" sldId="302"/>
            <ac:picMk id="2" creationId="{84367460-9DEF-4661-84C3-779D60029B7E}"/>
          </ac:picMkLst>
        </pc:picChg>
      </pc:sldChg>
      <pc:sldChg chg="addSp add">
        <pc:chgData name="イサカセル レムエル" userId="2d7210bb84625558" providerId="LiveId" clId="{146A24DF-9DAF-498D-9930-F91946C94438}" dt="2019-05-16T01:03:59.981" v="119"/>
        <pc:sldMkLst>
          <pc:docMk/>
          <pc:sldMk cId="1055901030" sldId="303"/>
        </pc:sldMkLst>
        <pc:picChg chg="add">
          <ac:chgData name="イサカセル レムエル" userId="2d7210bb84625558" providerId="LiveId" clId="{146A24DF-9DAF-498D-9930-F91946C94438}" dt="2019-05-16T01:03:59.981" v="119"/>
          <ac:picMkLst>
            <pc:docMk/>
            <pc:sldMk cId="1055901030" sldId="303"/>
            <ac:picMk id="2" creationId="{E24BF8E7-C578-4CDF-8570-C30A610B3700}"/>
          </ac:picMkLst>
        </pc:picChg>
      </pc:sldChg>
      <pc:sldChg chg="addSp delSp modSp add modTransition">
        <pc:chgData name="イサカセル レムエル" userId="2d7210bb84625558" providerId="LiveId" clId="{146A24DF-9DAF-498D-9930-F91946C94438}" dt="2019-05-16T01:00:21.609" v="103" actId="1076"/>
        <pc:sldMkLst>
          <pc:docMk/>
          <pc:sldMk cId="2030869312" sldId="304"/>
        </pc:sldMkLst>
        <pc:spChg chg="add del mod">
          <ac:chgData name="イサカセル レムエル" userId="2d7210bb84625558" providerId="LiveId" clId="{146A24DF-9DAF-498D-9930-F91946C94438}" dt="2019-05-16T01:00:07.305" v="101"/>
          <ac:spMkLst>
            <pc:docMk/>
            <pc:sldMk cId="2030869312" sldId="304"/>
            <ac:spMk id="3" creationId="{B5F28EF8-0E3A-4A55-B4F5-B3831D3703B5}"/>
          </ac:spMkLst>
        </pc:spChg>
        <pc:picChg chg="add mod">
          <ac:chgData name="イサカセル レムエル" userId="2d7210bb84625558" providerId="LiveId" clId="{146A24DF-9DAF-498D-9930-F91946C94438}" dt="2019-05-16T01:00:21.609" v="103" actId="1076"/>
          <ac:picMkLst>
            <pc:docMk/>
            <pc:sldMk cId="2030869312" sldId="304"/>
            <ac:picMk id="2" creationId="{B9FF97A5-D5EC-4C9F-AF6D-1DA74A30CA5B}"/>
          </ac:picMkLst>
        </pc:picChg>
        <pc:picChg chg="del">
          <ac:chgData name="イサカセル レムエル" userId="2d7210bb84625558" providerId="LiveId" clId="{146A24DF-9DAF-498D-9930-F91946C94438}" dt="2019-05-16T00:59:08.109" v="97" actId="478"/>
          <ac:picMkLst>
            <pc:docMk/>
            <pc:sldMk cId="2030869312" sldId="304"/>
            <ac:picMk id="5" creationId="{05BC2DA1-4E4F-45FC-8170-41EF9ED83595}"/>
          </ac:picMkLst>
        </pc:picChg>
      </pc:sldChg>
      <pc:sldChg chg="addSp delSp modSp add">
        <pc:chgData name="イサカセル レムエル" userId="2d7210bb84625558" providerId="LiveId" clId="{146A24DF-9DAF-498D-9930-F91946C94438}" dt="2019-05-16T01:00:46.896" v="112" actId="1076"/>
        <pc:sldMkLst>
          <pc:docMk/>
          <pc:sldMk cId="1036726084" sldId="305"/>
        </pc:sldMkLst>
        <pc:picChg chg="del">
          <ac:chgData name="イサカセル レムエル" userId="2d7210bb84625558" providerId="LiveId" clId="{146A24DF-9DAF-498D-9930-F91946C94438}" dt="2019-05-16T01:00:27.755" v="107"/>
          <ac:picMkLst>
            <pc:docMk/>
            <pc:sldMk cId="1036726084" sldId="305"/>
            <ac:picMk id="2" creationId="{B9FF97A5-D5EC-4C9F-AF6D-1DA74A30CA5B}"/>
          </ac:picMkLst>
        </pc:picChg>
        <pc:picChg chg="add mod">
          <ac:chgData name="イサカセル レムエル" userId="2d7210bb84625558" providerId="LiveId" clId="{146A24DF-9DAF-498D-9930-F91946C94438}" dt="2019-05-16T01:00:46.896" v="112" actId="1076"/>
          <ac:picMkLst>
            <pc:docMk/>
            <pc:sldMk cId="1036726084" sldId="305"/>
            <ac:picMk id="3" creationId="{5EFE3BDA-9EAA-4D73-8ABE-0E83236D71F7}"/>
          </ac:picMkLst>
        </pc:picChg>
      </pc:sldChg>
      <pc:sldChg chg="add del">
        <pc:chgData name="イサカセル レムエル" userId="2d7210bb84625558" providerId="LiveId" clId="{146A24DF-9DAF-498D-9930-F91946C94438}" dt="2019-05-16T01:00:23.725" v="105"/>
        <pc:sldMkLst>
          <pc:docMk/>
          <pc:sldMk cId="2477403582" sldId="305"/>
        </pc:sldMkLst>
      </pc:sldChg>
      <pc:sldChg chg="addSp add">
        <pc:chgData name="イサカセル レムエル" userId="2d7210bb84625558" providerId="LiveId" clId="{146A24DF-9DAF-498D-9930-F91946C94438}" dt="2019-05-16T01:01:02.714" v="113"/>
        <pc:sldMkLst>
          <pc:docMk/>
          <pc:sldMk cId="1644392877" sldId="306"/>
        </pc:sldMkLst>
        <pc:picChg chg="add">
          <ac:chgData name="イサカセル レムエル" userId="2d7210bb84625558" providerId="LiveId" clId="{146A24DF-9DAF-498D-9930-F91946C94438}" dt="2019-05-16T01:01:02.714" v="113"/>
          <ac:picMkLst>
            <pc:docMk/>
            <pc:sldMk cId="1644392877" sldId="306"/>
            <ac:picMk id="2" creationId="{EF73AB9B-2BB9-402C-AA90-9C1439B07F92}"/>
          </ac:picMkLst>
        </pc:picChg>
      </pc:sldChg>
      <pc:sldChg chg="addSp add ord">
        <pc:chgData name="イサカセル レムエル" userId="2d7210bb84625558" providerId="LiveId" clId="{146A24DF-9DAF-498D-9930-F91946C94438}" dt="2019-05-16T01:01:27.218" v="115"/>
        <pc:sldMkLst>
          <pc:docMk/>
          <pc:sldMk cId="219555374" sldId="307"/>
        </pc:sldMkLst>
        <pc:picChg chg="add">
          <ac:chgData name="イサカセル レムエル" userId="2d7210bb84625558" providerId="LiveId" clId="{146A24DF-9DAF-498D-9930-F91946C94438}" dt="2019-05-16T01:01:27.218" v="115"/>
          <ac:picMkLst>
            <pc:docMk/>
            <pc:sldMk cId="219555374" sldId="307"/>
            <ac:picMk id="2" creationId="{B4559C71-AB59-47E3-9830-1CC496CD244F}"/>
          </ac:picMkLst>
        </pc:picChg>
      </pc:sldChg>
      <pc:sldChg chg="addSp add">
        <pc:chgData name="イサカセル レムエル" userId="2d7210bb84625558" providerId="LiveId" clId="{146A24DF-9DAF-498D-9930-F91946C94438}" dt="2019-05-16T01:04:21.033" v="120"/>
        <pc:sldMkLst>
          <pc:docMk/>
          <pc:sldMk cId="1794223955" sldId="308"/>
        </pc:sldMkLst>
        <pc:picChg chg="add">
          <ac:chgData name="イサカセル レムエル" userId="2d7210bb84625558" providerId="LiveId" clId="{146A24DF-9DAF-498D-9930-F91946C94438}" dt="2019-05-16T01:04:21.033" v="120"/>
          <ac:picMkLst>
            <pc:docMk/>
            <pc:sldMk cId="1794223955" sldId="308"/>
            <ac:picMk id="2" creationId="{E466D0EE-9047-4810-9809-E75B9B663AE8}"/>
          </ac:picMkLst>
        </pc:picChg>
      </pc:sldChg>
      <pc:sldChg chg="addSp add">
        <pc:chgData name="イサカセル レムエル" userId="2d7210bb84625558" providerId="LiveId" clId="{146A24DF-9DAF-498D-9930-F91946C94438}" dt="2019-05-16T01:04:42.943" v="122"/>
        <pc:sldMkLst>
          <pc:docMk/>
          <pc:sldMk cId="3592966742" sldId="309"/>
        </pc:sldMkLst>
        <pc:picChg chg="add">
          <ac:chgData name="イサカセル レムエル" userId="2d7210bb84625558" providerId="LiveId" clId="{146A24DF-9DAF-498D-9930-F91946C94438}" dt="2019-05-16T01:04:42.943" v="122"/>
          <ac:picMkLst>
            <pc:docMk/>
            <pc:sldMk cId="3592966742" sldId="309"/>
            <ac:picMk id="2" creationId="{B7CEBFC7-EC1C-4760-9EB5-B0B611FDCFAE}"/>
          </ac:picMkLst>
        </pc:picChg>
      </pc:sldChg>
      <pc:sldChg chg="addSp add">
        <pc:chgData name="イサカセル レムエル" userId="2d7210bb84625558" providerId="LiveId" clId="{146A24DF-9DAF-498D-9930-F91946C94438}" dt="2019-05-16T01:05:01.893" v="124"/>
        <pc:sldMkLst>
          <pc:docMk/>
          <pc:sldMk cId="1307322648" sldId="310"/>
        </pc:sldMkLst>
        <pc:picChg chg="add">
          <ac:chgData name="イサカセル レムエル" userId="2d7210bb84625558" providerId="LiveId" clId="{146A24DF-9DAF-498D-9930-F91946C94438}" dt="2019-05-16T01:05:01.893" v="124"/>
          <ac:picMkLst>
            <pc:docMk/>
            <pc:sldMk cId="1307322648" sldId="310"/>
            <ac:picMk id="2" creationId="{EAC96F36-6ED2-4128-A9E9-34A17AB3C967}"/>
          </ac:picMkLst>
        </pc:picChg>
      </pc:sldChg>
      <pc:sldChg chg="addSp add">
        <pc:chgData name="イサカセル レムエル" userId="2d7210bb84625558" providerId="LiveId" clId="{146A24DF-9DAF-498D-9930-F91946C94438}" dt="2019-05-16T01:05:47.824" v="126"/>
        <pc:sldMkLst>
          <pc:docMk/>
          <pc:sldMk cId="4126844942" sldId="311"/>
        </pc:sldMkLst>
        <pc:picChg chg="add">
          <ac:chgData name="イサカセル レムエル" userId="2d7210bb84625558" providerId="LiveId" clId="{146A24DF-9DAF-498D-9930-F91946C94438}" dt="2019-05-16T01:05:47.824" v="126"/>
          <ac:picMkLst>
            <pc:docMk/>
            <pc:sldMk cId="4126844942" sldId="311"/>
            <ac:picMk id="2" creationId="{FF917C62-4431-4E1B-9806-DE9F57C34018}"/>
          </ac:picMkLst>
        </pc:picChg>
      </pc:sldChg>
      <pc:sldChg chg="add del">
        <pc:chgData name="イサカセル レムエル" userId="2d7210bb84625558" providerId="LiveId" clId="{146A24DF-9DAF-498D-9930-F91946C94438}" dt="2019-05-16T01:06:17.354" v="127" actId="2696"/>
        <pc:sldMkLst>
          <pc:docMk/>
          <pc:sldMk cId="656105366" sldId="312"/>
        </pc:sldMkLst>
      </pc:sldChg>
    </pc:docChg>
  </pc:docChgLst>
  <pc:docChgLst>
    <pc:chgData name="Guest User" providerId="Windows Live" clId="Web-{59EAC865-A97C-4D6F-A2C3-920F92F024A7}"/>
    <pc:docChg chg="modSld">
      <pc:chgData name="Guest User" userId="" providerId="Windows Live" clId="Web-{59EAC865-A97C-4D6F-A2C3-920F92F024A7}" dt="2019-05-15T16:23:22.659" v="30"/>
      <pc:docMkLst>
        <pc:docMk/>
      </pc:docMkLst>
      <pc:sldChg chg="addSp delSp modSp mod modTransition setBg">
        <pc:chgData name="Guest User" userId="" providerId="Windows Live" clId="Web-{59EAC865-A97C-4D6F-A2C3-920F92F024A7}" dt="2019-05-15T16:23:22.659" v="30"/>
        <pc:sldMkLst>
          <pc:docMk/>
          <pc:sldMk cId="4244532857" sldId="259"/>
        </pc:sldMkLst>
        <pc:picChg chg="add del">
          <ac:chgData name="Guest User" userId="" providerId="Windows Live" clId="Web-{59EAC865-A97C-4D6F-A2C3-920F92F024A7}" dt="2019-05-15T16:17:42.361" v="3"/>
          <ac:picMkLst>
            <pc:docMk/>
            <pc:sldMk cId="4244532857" sldId="259"/>
            <ac:picMk id="3" creationId="{5014C28C-95EF-4730-B2CE-4FBC9F97A6C2}"/>
          </ac:picMkLst>
        </pc:picChg>
        <pc:picChg chg="add del mod">
          <ac:chgData name="Guest User" userId="" providerId="Windows Live" clId="Web-{59EAC865-A97C-4D6F-A2C3-920F92F024A7}" dt="2019-05-15T16:21:34.612" v="28" actId="1076"/>
          <ac:picMkLst>
            <pc:docMk/>
            <pc:sldMk cId="4244532857" sldId="259"/>
            <ac:picMk id="4" creationId="{792A7E2C-4EFC-4119-94FF-943337F60135}"/>
          </ac:picMkLst>
        </pc:picChg>
      </pc:sldChg>
    </pc:docChg>
  </pc:docChgLst>
  <pc:docChgLst>
    <pc:chgData name="Guest User" providerId="Windows Live" clId="Web-{46CE6270-102F-4D36-9457-6A9E509ECA04}"/>
    <pc:docChg chg="modSld">
      <pc:chgData name="Guest User" userId="" providerId="Windows Live" clId="Web-{46CE6270-102F-4D36-9457-6A9E509ECA04}" dt="2019-05-15T16:01:18.518" v="0"/>
      <pc:docMkLst>
        <pc:docMk/>
      </pc:docMkLst>
    </pc:docChg>
  </pc:docChgLst>
  <pc:docChgLst>
    <pc:chgData name="Guest User" providerId="Windows Live" clId="Web-{FD0D58DC-D152-45D5-9836-D7525D939893}"/>
    <pc:docChg chg="addSld modSld sldOrd">
      <pc:chgData name="Guest User" userId="" providerId="Windows Live" clId="Web-{FD0D58DC-D152-45D5-9836-D7525D939893}" dt="2019-05-15T18:46:55.677" v="25"/>
      <pc:docMkLst>
        <pc:docMk/>
      </pc:docMkLst>
      <pc:sldChg chg="mod setBg">
        <pc:chgData name="Guest User" userId="" providerId="Windows Live" clId="Web-{FD0D58DC-D152-45D5-9836-D7525D939893}" dt="2019-05-15T18:46:55.677" v="25"/>
        <pc:sldMkLst>
          <pc:docMk/>
          <pc:sldMk cId="1860300994" sldId="260"/>
        </pc:sldMkLst>
      </pc:sldChg>
      <pc:sldChg chg="mod setBg">
        <pc:chgData name="Guest User" userId="" providerId="Windows Live" clId="Web-{FD0D58DC-D152-45D5-9836-D7525D939893}" dt="2019-05-15T18:26:05.784" v="16"/>
        <pc:sldMkLst>
          <pc:docMk/>
          <pc:sldMk cId="81620270" sldId="261"/>
        </pc:sldMkLst>
      </pc:sldChg>
      <pc:sldChg chg="mod setBg">
        <pc:chgData name="Guest User" userId="" providerId="Windows Live" clId="Web-{FD0D58DC-D152-45D5-9836-D7525D939893}" dt="2019-05-15T18:37:24.270" v="20"/>
        <pc:sldMkLst>
          <pc:docMk/>
          <pc:sldMk cId="3357204063" sldId="265"/>
        </pc:sldMkLst>
      </pc:sldChg>
      <pc:sldChg chg="mod modTransition setBg">
        <pc:chgData name="Guest User" userId="" providerId="Windows Live" clId="Web-{FD0D58DC-D152-45D5-9836-D7525D939893}" dt="2019-05-15T18:20:19.081" v="13"/>
        <pc:sldMkLst>
          <pc:docMk/>
          <pc:sldMk cId="2225317663" sldId="267"/>
        </pc:sldMkLst>
      </pc:sldChg>
      <pc:sldChg chg="add replId">
        <pc:chgData name="Guest User" userId="" providerId="Windows Live" clId="Web-{FD0D58DC-D152-45D5-9836-D7525D939893}" dt="2019-05-15T18:09:28.767" v="0"/>
        <pc:sldMkLst>
          <pc:docMk/>
          <pc:sldMk cId="2339515737" sldId="285"/>
        </pc:sldMkLst>
      </pc:sldChg>
      <pc:sldChg chg="add replId">
        <pc:chgData name="Guest User" userId="" providerId="Windows Live" clId="Web-{FD0D58DC-D152-45D5-9836-D7525D939893}" dt="2019-05-15T18:09:31.408" v="1"/>
        <pc:sldMkLst>
          <pc:docMk/>
          <pc:sldMk cId="561060297" sldId="286"/>
        </pc:sldMkLst>
      </pc:sldChg>
      <pc:sldChg chg="add replId">
        <pc:chgData name="Guest User" userId="" providerId="Windows Live" clId="Web-{FD0D58DC-D152-45D5-9836-D7525D939893}" dt="2019-05-15T18:09:34.408" v="2"/>
        <pc:sldMkLst>
          <pc:docMk/>
          <pc:sldMk cId="4267748748" sldId="287"/>
        </pc:sldMkLst>
      </pc:sldChg>
      <pc:sldChg chg="add replId">
        <pc:chgData name="Guest User" userId="" providerId="Windows Live" clId="Web-{FD0D58DC-D152-45D5-9836-D7525D939893}" dt="2019-05-15T18:09:36.079" v="3"/>
        <pc:sldMkLst>
          <pc:docMk/>
          <pc:sldMk cId="3297770527" sldId="288"/>
        </pc:sldMkLst>
      </pc:sldChg>
      <pc:sldChg chg="add replId">
        <pc:chgData name="Guest User" userId="" providerId="Windows Live" clId="Web-{FD0D58DC-D152-45D5-9836-D7525D939893}" dt="2019-05-15T18:09:39.111" v="4"/>
        <pc:sldMkLst>
          <pc:docMk/>
          <pc:sldMk cId="3898782322" sldId="289"/>
        </pc:sldMkLst>
      </pc:sldChg>
      <pc:sldChg chg="add replId">
        <pc:chgData name="Guest User" userId="" providerId="Windows Live" clId="Web-{FD0D58DC-D152-45D5-9836-D7525D939893}" dt="2019-05-15T18:09:41.330" v="5"/>
        <pc:sldMkLst>
          <pc:docMk/>
          <pc:sldMk cId="2495447340" sldId="290"/>
        </pc:sldMkLst>
      </pc:sldChg>
      <pc:sldChg chg="add replId">
        <pc:chgData name="Guest User" userId="" providerId="Windows Live" clId="Web-{FD0D58DC-D152-45D5-9836-D7525D939893}" dt="2019-05-15T18:09:53.439" v="6"/>
        <pc:sldMkLst>
          <pc:docMk/>
          <pc:sldMk cId="3649858652" sldId="291"/>
        </pc:sldMkLst>
      </pc:sldChg>
      <pc:sldChg chg="add replId">
        <pc:chgData name="Guest User" userId="" providerId="Windows Live" clId="Web-{FD0D58DC-D152-45D5-9836-D7525D939893}" dt="2019-05-15T18:09:55.439" v="7"/>
        <pc:sldMkLst>
          <pc:docMk/>
          <pc:sldMk cId="1545429730" sldId="292"/>
        </pc:sldMkLst>
      </pc:sldChg>
      <pc:sldChg chg="add replId">
        <pc:chgData name="Guest User" userId="" providerId="Windows Live" clId="Web-{FD0D58DC-D152-45D5-9836-D7525D939893}" dt="2019-05-15T18:09:57.361" v="8"/>
        <pc:sldMkLst>
          <pc:docMk/>
          <pc:sldMk cId="3286780586" sldId="293"/>
        </pc:sldMkLst>
      </pc:sldChg>
      <pc:sldChg chg="add replId">
        <pc:chgData name="Guest User" userId="" providerId="Windows Live" clId="Web-{FD0D58DC-D152-45D5-9836-D7525D939893}" dt="2019-05-15T18:09:59.330" v="9"/>
        <pc:sldMkLst>
          <pc:docMk/>
          <pc:sldMk cId="1761883986" sldId="294"/>
        </pc:sldMkLst>
      </pc:sldChg>
      <pc:sldChg chg="add replId">
        <pc:chgData name="Guest User" userId="" providerId="Windows Live" clId="Web-{FD0D58DC-D152-45D5-9836-D7525D939893}" dt="2019-05-15T18:10:01.064" v="10"/>
        <pc:sldMkLst>
          <pc:docMk/>
          <pc:sldMk cId="1586329481" sldId="295"/>
        </pc:sldMkLst>
      </pc:sldChg>
      <pc:sldChg chg="add replId">
        <pc:chgData name="Guest User" userId="" providerId="Windows Live" clId="Web-{FD0D58DC-D152-45D5-9836-D7525D939893}" dt="2019-05-15T18:13:10.064" v="11"/>
        <pc:sldMkLst>
          <pc:docMk/>
          <pc:sldMk cId="3740196376" sldId="296"/>
        </pc:sldMkLst>
      </pc:sldChg>
      <pc:sldChg chg="delSp modSp add mod ord replId setBg">
        <pc:chgData name="Guest User" userId="" providerId="Windows Live" clId="Web-{FD0D58DC-D152-45D5-9836-D7525D939893}" dt="2019-05-15T18:27:22.831" v="19"/>
        <pc:sldMkLst>
          <pc:docMk/>
          <pc:sldMk cId="1886192495" sldId="297"/>
        </pc:sldMkLst>
        <pc:picChg chg="del mod">
          <ac:chgData name="Guest User" userId="" providerId="Windows Live" clId="Web-{FD0D58DC-D152-45D5-9836-D7525D939893}" dt="2019-05-15T18:26:30.581" v="18"/>
          <ac:picMkLst>
            <pc:docMk/>
            <pc:sldMk cId="1886192495" sldId="297"/>
            <ac:picMk id="3" creationId="{76C82FC9-42A8-44F8-8CCD-FD417B1F40C3}"/>
          </ac:picMkLst>
        </pc:picChg>
      </pc:sldChg>
    </pc:docChg>
  </pc:docChgLst>
  <pc:docChgLst>
    <pc:chgData name="Guest User" providerId="Windows Live" clId="Web-{21B5E49F-1584-4B71-8285-09886048E5B8}"/>
    <pc:docChg chg="addSld modSld">
      <pc:chgData name="Guest User" userId="" providerId="Windows Live" clId="Web-{21B5E49F-1584-4B71-8285-09886048E5B8}" dt="2019-05-15T17:05:33.520" v="76"/>
      <pc:docMkLst>
        <pc:docMk/>
      </pc:docMkLst>
      <pc:sldChg chg="addSp delSp modSp mod modTransition setBg">
        <pc:chgData name="Guest User" userId="" providerId="Windows Live" clId="Web-{21B5E49F-1584-4B71-8285-09886048E5B8}" dt="2019-05-15T17:04:35.926" v="73" actId="1076"/>
        <pc:sldMkLst>
          <pc:docMk/>
          <pc:sldMk cId="1561148772" sldId="258"/>
        </pc:sldMkLst>
        <pc:picChg chg="add del mod">
          <ac:chgData name="Guest User" userId="" providerId="Windows Live" clId="Web-{21B5E49F-1584-4B71-8285-09886048E5B8}" dt="2019-05-15T16:41:43.710" v="53"/>
          <ac:picMkLst>
            <pc:docMk/>
            <pc:sldMk cId="1561148772" sldId="258"/>
            <ac:picMk id="2" creationId="{B7AE01BA-C566-425E-97FD-B11F97D2DA3C}"/>
          </ac:picMkLst>
        </pc:picChg>
        <pc:picChg chg="add del mod">
          <ac:chgData name="Guest User" userId="" providerId="Windows Live" clId="Web-{21B5E49F-1584-4B71-8285-09886048E5B8}" dt="2019-05-15T17:03:38.050" v="68"/>
          <ac:picMkLst>
            <pc:docMk/>
            <pc:sldMk cId="1561148772" sldId="258"/>
            <ac:picMk id="4" creationId="{2CE9B32F-A469-4448-A9B9-987699193E8D}"/>
          </ac:picMkLst>
        </pc:picChg>
        <pc:picChg chg="add mod">
          <ac:chgData name="Guest User" userId="" providerId="Windows Live" clId="Web-{21B5E49F-1584-4B71-8285-09886048E5B8}" dt="2019-05-15T17:04:35.926" v="73" actId="1076"/>
          <ac:picMkLst>
            <pc:docMk/>
            <pc:sldMk cId="1561148772" sldId="258"/>
            <ac:picMk id="6" creationId="{248679F5-B83B-4619-A10F-C797E025977D}"/>
          </ac:picMkLst>
        </pc:picChg>
      </pc:sldChg>
      <pc:sldChg chg="addSp delSp modSp mod setBg">
        <pc:chgData name="Guest User" userId="" providerId="Windows Live" clId="Web-{21B5E49F-1584-4B71-8285-09886048E5B8}" dt="2019-05-15T16:27:55.703" v="13"/>
        <pc:sldMkLst>
          <pc:docMk/>
          <pc:sldMk cId="4244532857" sldId="259"/>
        </pc:sldMkLst>
        <pc:picChg chg="add mod">
          <ac:chgData name="Guest User" userId="" providerId="Windows Live" clId="Web-{21B5E49F-1584-4B71-8285-09886048E5B8}" dt="2019-05-15T16:27:35.734" v="12" actId="1076"/>
          <ac:picMkLst>
            <pc:docMk/>
            <pc:sldMk cId="4244532857" sldId="259"/>
            <ac:picMk id="2" creationId="{DC21A34C-5C2D-44D9-AF3B-A8902FE04600}"/>
          </ac:picMkLst>
        </pc:picChg>
        <pc:picChg chg="add del">
          <ac:chgData name="Guest User" userId="" providerId="Windows Live" clId="Web-{21B5E49F-1584-4B71-8285-09886048E5B8}" dt="2019-05-15T16:27:02.312" v="6"/>
          <ac:picMkLst>
            <pc:docMk/>
            <pc:sldMk cId="4244532857" sldId="259"/>
            <ac:picMk id="4" creationId="{792A7E2C-4EFC-4119-94FF-943337F60135}"/>
          </ac:picMkLst>
        </pc:picChg>
      </pc:sldChg>
      <pc:sldChg chg="addSp modSp mod modTransition setBg">
        <pc:chgData name="Guest User" userId="" providerId="Windows Live" clId="Web-{21B5E49F-1584-4B71-8285-09886048E5B8}" dt="2019-05-15T16:28:39.845" v="19"/>
        <pc:sldMkLst>
          <pc:docMk/>
          <pc:sldMk cId="1860300994" sldId="260"/>
        </pc:sldMkLst>
        <pc:picChg chg="add mod">
          <ac:chgData name="Guest User" userId="" providerId="Windows Live" clId="Web-{21B5E49F-1584-4B71-8285-09886048E5B8}" dt="2019-05-15T16:28:31" v="18" actId="1076"/>
          <ac:picMkLst>
            <pc:docMk/>
            <pc:sldMk cId="1860300994" sldId="260"/>
            <ac:picMk id="3" creationId="{3A93EB03-B39F-439F-ADB3-BED4D216D88B}"/>
          </ac:picMkLst>
        </pc:picChg>
      </pc:sldChg>
      <pc:sldChg chg="addSp modSp mod modTransition setBg">
        <pc:chgData name="Guest User" userId="" providerId="Windows Live" clId="Web-{21B5E49F-1584-4B71-8285-09886048E5B8}" dt="2019-05-15T16:31:54.190" v="24"/>
        <pc:sldMkLst>
          <pc:docMk/>
          <pc:sldMk cId="81620270" sldId="261"/>
        </pc:sldMkLst>
        <pc:picChg chg="add mod">
          <ac:chgData name="Guest User" userId="" providerId="Windows Live" clId="Web-{21B5E49F-1584-4B71-8285-09886048E5B8}" dt="2019-05-15T16:31:27.346" v="23" actId="1076"/>
          <ac:picMkLst>
            <pc:docMk/>
            <pc:sldMk cId="81620270" sldId="261"/>
            <ac:picMk id="3" creationId="{76C82FC9-42A8-44F8-8CCD-FD417B1F40C3}"/>
          </ac:picMkLst>
        </pc:picChg>
      </pc:sldChg>
      <pc:sldChg chg="mod modTransition setBg">
        <pc:chgData name="Guest User" userId="" providerId="Windows Live" clId="Web-{21B5E49F-1584-4B71-8285-09886048E5B8}" dt="2019-05-15T16:32:52.378" v="26"/>
        <pc:sldMkLst>
          <pc:docMk/>
          <pc:sldMk cId="62906911" sldId="262"/>
        </pc:sldMkLst>
      </pc:sldChg>
      <pc:sldChg chg="mod modTransition setBg">
        <pc:chgData name="Guest User" userId="" providerId="Windows Live" clId="Web-{21B5E49F-1584-4B71-8285-09886048E5B8}" dt="2019-05-15T16:34:20.488" v="30"/>
        <pc:sldMkLst>
          <pc:docMk/>
          <pc:sldMk cId="2153385225" sldId="263"/>
        </pc:sldMkLst>
      </pc:sldChg>
      <pc:sldChg chg="mod modTransition setBg">
        <pc:chgData name="Guest User" userId="" providerId="Windows Live" clId="Web-{21B5E49F-1584-4B71-8285-09886048E5B8}" dt="2019-05-15T16:34:22.972" v="31"/>
        <pc:sldMkLst>
          <pc:docMk/>
          <pc:sldMk cId="1378395132" sldId="264"/>
        </pc:sldMkLst>
      </pc:sldChg>
      <pc:sldChg chg="mod modTransition setBg">
        <pc:chgData name="Guest User" userId="" providerId="Windows Live" clId="Web-{21B5E49F-1584-4B71-8285-09886048E5B8}" dt="2019-05-15T16:34:25.410" v="32"/>
        <pc:sldMkLst>
          <pc:docMk/>
          <pc:sldMk cId="3357204063" sldId="265"/>
        </pc:sldMkLst>
      </pc:sldChg>
      <pc:sldChg chg="mod modTransition setBg">
        <pc:chgData name="Guest User" userId="" providerId="Windows Live" clId="Web-{21B5E49F-1584-4B71-8285-09886048E5B8}" dt="2019-05-15T16:34:46.988" v="34"/>
        <pc:sldMkLst>
          <pc:docMk/>
          <pc:sldMk cId="3072272088" sldId="266"/>
        </pc:sldMkLst>
      </pc:sldChg>
      <pc:sldChg chg="mod modTransition setBg">
        <pc:chgData name="Guest User" userId="" providerId="Windows Live" clId="Web-{21B5E49F-1584-4B71-8285-09886048E5B8}" dt="2019-05-15T16:38:59.943" v="41"/>
        <pc:sldMkLst>
          <pc:docMk/>
          <pc:sldMk cId="2225317663" sldId="267"/>
        </pc:sldMkLst>
      </pc:sldChg>
      <pc:sldChg chg="mod modTransition setBg">
        <pc:chgData name="Guest User" userId="" providerId="Windows Live" clId="Web-{21B5E49F-1584-4B71-8285-09886048E5B8}" dt="2019-05-15T16:39:01.506" v="42"/>
        <pc:sldMkLst>
          <pc:docMk/>
          <pc:sldMk cId="1879880305" sldId="268"/>
        </pc:sldMkLst>
      </pc:sldChg>
      <pc:sldChg chg="addSp modSp add replId addAnim delAnim modAnim">
        <pc:chgData name="Guest User" userId="" providerId="Windows Live" clId="Web-{21B5E49F-1584-4B71-8285-09886048E5B8}" dt="2019-05-15T17:05:33.520" v="76"/>
        <pc:sldMkLst>
          <pc:docMk/>
          <pc:sldMk cId="1480365055" sldId="271"/>
        </pc:sldMkLst>
        <pc:picChg chg="add mod">
          <ac:chgData name="Guest User" userId="" providerId="Windows Live" clId="Web-{21B5E49F-1584-4B71-8285-09886048E5B8}" dt="2019-05-15T17:02:45.300" v="65" actId="1076"/>
          <ac:picMkLst>
            <pc:docMk/>
            <pc:sldMk cId="1480365055" sldId="271"/>
            <ac:picMk id="3" creationId="{3AED35BE-E9FD-415D-98C0-EBF5C9305329}"/>
          </ac:picMkLst>
        </pc:picChg>
        <pc:picChg chg="add mod">
          <ac:chgData name="Guest User" userId="" providerId="Windows Live" clId="Web-{21B5E49F-1584-4B71-8285-09886048E5B8}" dt="2019-05-15T17:02:57.128" v="67" actId="1076"/>
          <ac:picMkLst>
            <pc:docMk/>
            <pc:sldMk cId="1480365055" sldId="271"/>
            <ac:picMk id="5" creationId="{2D315DDB-2239-4A88-9E41-C0AD65665E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9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8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5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6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4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2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5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4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BE41C-F424-4126-8BBC-227879ACA3BB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BDCE4-58A0-4336-BAD5-825AF6CC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3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CF214D6-2911-4C60-A7E6-D8150C13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56" y="58403"/>
            <a:ext cx="1564257" cy="16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9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204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27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192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B525A-E73F-46F4-B5CB-06EC58A0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9"/>
            <a:ext cx="12192000" cy="66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3D2D1-2C5F-401B-AB03-959EBC52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99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F99385-50D9-4281-A5F7-DA0A023C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01"/>
            <a:ext cx="12192000" cy="64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488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38612-0B9C-4F02-B712-6F2908AC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94"/>
            <a:ext cx="12192000" cy="65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980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83955-FB50-48D5-9430-BEF1F0AA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1"/>
            <a:ext cx="12192000" cy="65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635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B8EFD-A992-4B4D-B875-BE48BBF4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20"/>
            <a:ext cx="12192000" cy="66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0618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CE392-CC22-495A-A678-CEAFA74B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64"/>
            <a:ext cx="12192000" cy="66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17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63E636-87BD-4A83-92FD-EB8BAFE8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5" y="216554"/>
            <a:ext cx="5978104" cy="65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0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665A9-DF4D-4DCE-B14A-B3FFC47B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64"/>
            <a:ext cx="12192000" cy="66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387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62625-31C6-465A-A750-A5C53D7E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59"/>
            <a:ext cx="12192000" cy="657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03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97D8B-0D12-464F-80AF-9D9BEC4E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99"/>
            <a:ext cx="12192000" cy="65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8994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EEB73-01DD-4AFC-9FB4-BE40C1CA7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84"/>
            <a:ext cx="12192000" cy="65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916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B392D8-F68D-4F22-A45A-131FE97E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9"/>
            <a:ext cx="12192000" cy="66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624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0F76E-72B3-4A52-8D27-7B457F62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99"/>
            <a:ext cx="12192000" cy="66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63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7AA9F-F1CB-48CB-96AF-8D2930D9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38"/>
            <a:ext cx="12192000" cy="65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57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F198BF-D556-4FF3-A3AC-6A928462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44"/>
            <a:ext cx="12192000" cy="65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6029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8BD73-6AC4-42C6-A292-EE9F4ADA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99"/>
            <a:ext cx="12192000" cy="6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4874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071B0-A79E-498D-8D14-E8D76E30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80"/>
            <a:ext cx="12192000" cy="65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05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E2CD0-FDB5-46E7-BB1A-F7900A9E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16" y="460969"/>
            <a:ext cx="1233576" cy="13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2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28EFF-0D28-4353-8EB0-585CF823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49"/>
            <a:ext cx="12192000" cy="66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8232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7AD5B-CBBE-4A4F-98B6-A2BC22F6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47"/>
            <a:ext cx="12192000" cy="65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734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41C2-7BBA-4A76-9BDC-167265E8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83"/>
            <a:ext cx="12192000" cy="65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5865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A1A2B-105C-4BA9-B1E7-991698A1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15"/>
            <a:ext cx="12192000" cy="65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2973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3B76E-EF5C-48B2-BF24-F00F7F46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99"/>
            <a:ext cx="12192000" cy="6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058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405844-ED60-41BE-BA34-897483D3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52"/>
            <a:ext cx="12192000" cy="66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8398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2B88A-F99D-4E45-8AEB-893662F9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56"/>
            <a:ext cx="12192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2948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C2DA1-4E4F-45FC-8170-41EF9ED8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182"/>
            <a:ext cx="12192000" cy="35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637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FF97A5-D5EC-4C9F-AF6D-1DA74A30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25" y="2302811"/>
            <a:ext cx="7665350" cy="22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59C71-AB59-47E3-9830-1CC496C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1510"/>
            <a:ext cx="12192000" cy="12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21A34C-5C2D-44D9-AF3B-A8902FE0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630" y="172133"/>
            <a:ext cx="4423368" cy="15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32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E3BDA-9EAA-4D73-8ABE-0E83236D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27" y="1327169"/>
            <a:ext cx="6285346" cy="42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2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3AB9B-2BB9-402C-AA90-9C1439B0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12" y="1804761"/>
            <a:ext cx="4477375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3F27F-69E3-4806-9141-CF3188C8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204602"/>
            <a:ext cx="9202434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6A84D-8FF9-498D-8BE6-963314F5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209365"/>
            <a:ext cx="9211961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04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360E1-8EA1-464A-9AB6-E0ED5903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199839"/>
            <a:ext cx="918338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09BE7-F490-4CCE-8265-E0FC3A9DA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204602"/>
            <a:ext cx="918338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67460-9DEF-4661-84C3-779D6002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185549"/>
            <a:ext cx="9211961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BF8E7-C578-4CDF-8570-C30A610B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195075"/>
            <a:ext cx="917385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6D0EE-9047-4810-9809-E75B9B663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195075"/>
            <a:ext cx="922148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2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EBFC7-EC1C-4760-9EB5-B0B611FD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1199839"/>
            <a:ext cx="919290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6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A93EB03-B39F-439F-ADB3-BED4D216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94" y="244020"/>
            <a:ext cx="3431331" cy="11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0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96F36-6ED2-4128-A9E9-34A17AB3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195075"/>
            <a:ext cx="921196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2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17C62-4431-4E1B-9806-DE9F57C3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1209365"/>
            <a:ext cx="916432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880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48679F5-B83B-4619-A10F-C797E025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85" y="4216050"/>
            <a:ext cx="3188898" cy="14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48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AED35BE-E9FD-415D-98C0-EBF5C930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41" y="2350062"/>
            <a:ext cx="4065917" cy="1784066"/>
          </a:xfrm>
          <a:prstGeom prst="rect">
            <a:avLst/>
          </a:prstGeom>
        </p:spPr>
      </p:pic>
      <p:pic>
        <p:nvPicPr>
          <p:cNvPr id="5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315DDB-2239-4A88-9E41-C0AD65665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47" y="4474844"/>
            <a:ext cx="3692105" cy="16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65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6C82FC9-42A8-44F8-8CCD-FD417B1F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03" y="5448624"/>
            <a:ext cx="3431331" cy="11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0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395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イサカセル レムエル</dc:creator>
  <cp:lastModifiedBy>イサカセル レムエル</cp:lastModifiedBy>
  <cp:revision>1</cp:revision>
  <dcterms:created xsi:type="dcterms:W3CDTF">2019-05-12T12:05:22Z</dcterms:created>
  <dcterms:modified xsi:type="dcterms:W3CDTF">2019-05-17T04:33:57Z</dcterms:modified>
</cp:coreProperties>
</file>